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59" r:id="rId11"/>
    <p:sldId id="260" r:id="rId12"/>
    <p:sldId id="261" r:id="rId13"/>
    <p:sldId id="262" r:id="rId14"/>
    <p:sldId id="263" r:id="rId15"/>
    <p:sldId id="264" r:id="rId16"/>
    <p:sldId id="273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3A64F-AE89-4721-809D-32C0909ACA0D}" type="datetimeFigureOut">
              <a:rPr lang="ro-RO" smtClean="0"/>
              <a:t>24.06.2018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6BD27-619C-4677-AE74-D22B0272864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331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7D9F-B99A-4B7F-999F-956A5BD70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3CA61-3EB6-45CA-8986-B225AD8A9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C265-01F6-41D1-ADCE-8E1633BE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78C1F-72EA-4B36-80B1-85B57C0D944F}" type="datetime1">
              <a:rPr lang="ro-RO" smtClean="0"/>
              <a:t>24.06.2018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BB702-0573-4206-BB92-E7DFEEB7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B3D6-3048-49DA-8070-2ED0EA1C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5985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7C35-86FE-47E8-8601-C7002084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AF7F2-8FAE-4C23-BCFD-6AEF83C71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A60FB-5EA3-4FDE-875B-92C44240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F7BA-CF0D-4F62-A070-71B2EE59994D}" type="datetime1">
              <a:rPr lang="ro-RO" smtClean="0"/>
              <a:t>24.06.2018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20E57-47DC-48B5-A12F-B2C56CC9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05B5-45B9-44BE-961B-8F14A760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31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0735B-935B-4E09-9799-DB97E9A96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11265-2A2D-4F3B-A848-2E15C585B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41752-D443-4459-B9DA-00C3D2C1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DA02-F668-4EF8-970F-FE5978D32D94}" type="datetime1">
              <a:rPr lang="ro-RO" smtClean="0"/>
              <a:t>24.06.2018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6D244-7B5A-40B2-8F1B-FEDDA740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19F9C-E117-4E34-B6B3-C4C50769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1608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5237-0B6F-4247-9340-C3721FB4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4BE0-4C78-45DB-B88A-BBC0031F1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F270C-42D6-4D58-9ED8-51A64A10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4EE39-3F8B-4DC5-AA5E-DD626520DBDB}" type="datetime1">
              <a:rPr lang="ro-RO" smtClean="0"/>
              <a:t>24.06.2018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49030-A9D3-47AF-9256-56460D2C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25DB-17CC-4330-9ECF-8CE80EE7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3449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680A-F996-4B50-ACBC-4A312D90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10056-C1C3-49BB-A19C-F37DA482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7CC14-A5AF-4E8C-A802-5BFC289A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1B0C-EE6A-459D-BAC6-3B8FE7CECE58}" type="datetime1">
              <a:rPr lang="ro-RO" smtClean="0"/>
              <a:t>24.06.2018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C1AF3-CECE-4DB2-84B8-35F08CD0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EC0AE-A1EF-458C-8E34-8EA059D0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7752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D36E-318E-428E-B4F4-3E10A295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DA158-FEDE-42CC-93F5-6FBF4E8C2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48D91-783A-46FE-AE87-EAF39329F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CB6C3-38E0-4CBA-8EEB-676A04A3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3B21-7A4F-4379-B11E-4668B2C3E381}" type="datetime1">
              <a:rPr lang="ro-RO" smtClean="0"/>
              <a:t>24.06.2018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A77-B4DB-4EEF-89D6-0D438082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9841A-A84B-4B5F-B1FC-E8E3A0BB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9726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139A-DE18-42F3-B60B-67E7EE37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4F689-20F5-47C8-B298-760E93B95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F87B0-3F38-4AF6-B776-CEC320F49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D84C22-431A-4961-B37B-A1682355C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B3393-CA38-4945-9C3A-F3851D5CC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D54A25-D5AC-4F7F-9641-D6CD1734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6C23-228E-4D4F-BAD5-DC92BEBB237F}" type="datetime1">
              <a:rPr lang="ro-RO" smtClean="0"/>
              <a:t>24.06.2018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D36E0-900F-4637-8A4A-C7A9D705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50EBE-9590-4A1D-BEA7-92506BB0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7784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A937-9ED1-4AA8-BF5B-76F0A2662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ED8FF-61B9-481D-94EA-370C533A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11AC-8E5A-417C-AEBE-E49F6C6F9428}" type="datetime1">
              <a:rPr lang="ro-RO" smtClean="0"/>
              <a:t>24.06.2018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063BE-342B-4C23-9E06-CFC51BFF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D384C-975C-48DF-9BF3-3D8829A1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7261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591FB-9129-471F-94CA-0BC8C981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EDD8-81B3-4F77-AA51-58D3874C03BC}" type="datetime1">
              <a:rPr lang="ro-RO" smtClean="0"/>
              <a:t>24.06.2018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25446-A2ED-4DDD-9188-ACB8ADD0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D536D-A03F-4626-A7FD-65FF9942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5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15DF-6CBC-4B5D-8C83-C3FC56EF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E241-F363-488D-A1F5-DAD82109A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7C28F-E758-4DD6-B0EF-97F614496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70157-AFEC-4ADF-B382-B6F943803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3354-28DA-4E43-A035-19F21D6D5431}" type="datetime1">
              <a:rPr lang="ro-RO" smtClean="0"/>
              <a:t>24.06.2018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BE53-9983-44FF-B83C-44A580B9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B22E3-7543-4183-BA48-E7857CCD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8306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DE3B-370E-42CC-8B40-DC503C0A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C8DF9-9DAF-475E-A789-8CC5355A6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199-5CBA-45CC-A84B-FD455FDBD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9373C-62E0-4D0D-B94C-BE9B6307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AA4B-989E-4105-9313-E7919AA86AFE}" type="datetime1">
              <a:rPr lang="ro-RO" smtClean="0"/>
              <a:t>24.06.2018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CD7DD-3C9B-4179-A7FC-9792F658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268DB-ECEF-4BB6-9AB7-1100B499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6712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860AE-D153-4440-8511-0F51409E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98400-BCAD-43D4-AEA6-66D54F3DC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6DCE1-815C-409F-8B1C-C83686B45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231CA-EB76-4817-9AEC-9A0D67F5A7BC}" type="datetime1">
              <a:rPr lang="ro-RO" smtClean="0"/>
              <a:t>24.06.2018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75B8-E5D9-4CD5-ACCF-D1D704ED2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C916-70B7-4B9A-ACD5-EBAF44DBC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957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5888-E480-4202-A200-7CC883687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864" y="941964"/>
            <a:ext cx="9144000" cy="1151227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EloLearn</a:t>
            </a:r>
            <a:r>
              <a:rPr lang="en-US" sz="5400" b="1" dirty="0"/>
              <a:t> – </a:t>
            </a:r>
            <a:r>
              <a:rPr lang="ro-RO" sz="5400" b="1" dirty="0"/>
              <a:t>Software Educațional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0CD6E-0CE4-436A-B42F-CF2DD44F2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5509" y="3432969"/>
            <a:ext cx="9552709" cy="2663681"/>
          </a:xfrm>
        </p:spPr>
        <p:txBody>
          <a:bodyPr>
            <a:normAutofit/>
          </a:bodyPr>
          <a:lstStyle/>
          <a:p>
            <a:r>
              <a:rPr lang="ro-RO" dirty="0"/>
              <a:t>Propusă de</a:t>
            </a:r>
          </a:p>
          <a:p>
            <a:r>
              <a:rPr lang="ro-RO" b="1" dirty="0"/>
              <a:t>Andrei-Valerio Mihăilă</a:t>
            </a:r>
          </a:p>
          <a:p>
            <a:endParaRPr lang="ro-RO" b="1" dirty="0"/>
          </a:p>
          <a:p>
            <a:r>
              <a:rPr lang="ro-RO" dirty="0"/>
              <a:t>Coordonator științific,</a:t>
            </a:r>
          </a:p>
          <a:p>
            <a:r>
              <a:rPr lang="ro-RO" b="1" dirty="0"/>
              <a:t>Lector Dr. Cristian Frăsinaru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AD13D-3BD3-4E66-A88C-07BD6B66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3681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AE7-55A3-443B-8BD6-EA113BEA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48"/>
          </a:xfrm>
        </p:spPr>
        <p:txBody>
          <a:bodyPr/>
          <a:lstStyle/>
          <a:p>
            <a:r>
              <a:rPr lang="ro-RO" dirty="0"/>
              <a:t>Teme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DA18E-077F-4211-B9F9-728ADCFC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10</a:t>
            </a:fld>
            <a:endParaRPr lang="ro-R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98ED9E-B762-495B-9077-777418764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79" y="1485900"/>
            <a:ext cx="10107719" cy="4892466"/>
          </a:xfrm>
        </p:spPr>
      </p:pic>
    </p:spTree>
    <p:extLst>
      <p:ext uri="{BB962C8B-B14F-4D97-AF65-F5344CB8AC3E}">
        <p14:creationId xmlns:p14="http://schemas.microsoft.com/office/powerpoint/2010/main" val="177284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14AE-2706-4FD8-A37C-2C084B8F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739"/>
          </a:xfrm>
        </p:spPr>
        <p:txBody>
          <a:bodyPr/>
          <a:lstStyle/>
          <a:p>
            <a:r>
              <a:rPr lang="ro-RO" dirty="0"/>
              <a:t>Progresul utilizatorului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9DD083-D28E-49F1-A863-E163DD849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00" y="1460499"/>
            <a:ext cx="9864000" cy="47948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6CF84-2E49-42B2-9EEF-31B5A889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085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5915-E457-4995-8678-63495024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Docker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06EE84-FA37-4E9D-9474-BBF255C3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89" y="1535767"/>
            <a:ext cx="7964632" cy="18932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5DDF5-FDC7-464C-A794-BCE709FB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12</a:t>
            </a:fld>
            <a:endParaRPr lang="ro-R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619C5-662C-4873-9E5C-65C61140F7E4}"/>
              </a:ext>
            </a:extLst>
          </p:cNvPr>
          <p:cNvSpPr txBox="1"/>
          <p:nvPr/>
        </p:nvSpPr>
        <p:spPr>
          <a:xfrm>
            <a:off x="2113684" y="4384998"/>
            <a:ext cx="6816436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Pornire</a:t>
            </a:r>
            <a:r>
              <a:rPr lang="ro-RO" sz="2000" dirty="0"/>
              <a:t>a</a:t>
            </a:r>
            <a:r>
              <a:rPr lang="en-US" sz="2000" dirty="0"/>
              <a:t> rapid</a:t>
            </a:r>
            <a:r>
              <a:rPr lang="ro-RO" sz="2000" dirty="0"/>
              <a:t>ă a unei unități virtuale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/>
              <a:t>Rularea codului și furnizarea răspunsului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41D90-56C9-43F6-8E44-33294233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7550" y="6356350"/>
            <a:ext cx="5676900" cy="365125"/>
          </a:xfrm>
        </p:spPr>
        <p:txBody>
          <a:bodyPr/>
          <a:lstStyle/>
          <a:p>
            <a:r>
              <a:rPr lang="ro-RO" dirty="0"/>
              <a:t>https://www.vectorlogo.zone/logos/docker/index.html</a:t>
            </a:r>
          </a:p>
        </p:txBody>
      </p:sp>
    </p:spTree>
    <p:extLst>
      <p:ext uri="{BB962C8B-B14F-4D97-AF65-F5344CB8AC3E}">
        <p14:creationId xmlns:p14="http://schemas.microsoft.com/office/powerpoint/2010/main" val="196502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A689-F555-4D4D-A63D-107BEFF9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Dockerfile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DC3578-BA72-40EF-87CC-1B34671B7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234579"/>
              </p:ext>
            </p:extLst>
          </p:nvPr>
        </p:nvGraphicFramePr>
        <p:xfrm>
          <a:off x="1679864" y="3262746"/>
          <a:ext cx="6930736" cy="206331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930736">
                  <a:extLst>
                    <a:ext uri="{9D8B030D-6E8A-4147-A177-3AD203B41FA5}">
                      <a16:colId xmlns:a16="http://schemas.microsoft.com/office/drawing/2014/main" val="1144584102"/>
                    </a:ext>
                  </a:extLst>
                </a:gridCol>
              </a:tblGrid>
              <a:tr h="2063318">
                <a:tc>
                  <a:txBody>
                    <a:bodyPr/>
                    <a:lstStyle/>
                    <a:p>
                      <a:endParaRPr lang="ro-RO" sz="1800" kern="1200" dirty="0">
                        <a:effectLst/>
                      </a:endParaRPr>
                    </a:p>
                    <a:p>
                      <a:r>
                        <a:rPr lang="ro-RO" sz="1800" kern="1200" dirty="0">
                          <a:effectLst/>
                        </a:rPr>
                        <a:t>FROM </a:t>
                      </a:r>
                      <a:r>
                        <a:rPr lang="ro-RO" dirty="0"/>
                        <a:t>python:</a:t>
                      </a:r>
                      <a:r>
                        <a:rPr lang="ro-RO" sz="1800" kern="1200" dirty="0">
                          <a:effectLst/>
                        </a:rPr>
                        <a:t>3</a:t>
                      </a:r>
                      <a:br>
                        <a:rPr lang="ro-RO" sz="1800" kern="1200" dirty="0">
                          <a:effectLst/>
                        </a:rPr>
                      </a:br>
                      <a:br>
                        <a:rPr lang="ro-RO" sz="1800" kern="1200" dirty="0">
                          <a:effectLst/>
                        </a:rPr>
                      </a:br>
                      <a:r>
                        <a:rPr lang="ro-RO" sz="1800" kern="1200" dirty="0">
                          <a:effectLst/>
                        </a:rPr>
                        <a:t>ADD </a:t>
                      </a:r>
                      <a:r>
                        <a:rPr lang="ro-RO" dirty="0"/>
                        <a:t>script.py </a:t>
                      </a:r>
                      <a:r>
                        <a:rPr lang="ro-RO" sz="1800" kern="1200" dirty="0">
                          <a:effectLst/>
                        </a:rPr>
                        <a:t>/</a:t>
                      </a:r>
                      <a:br>
                        <a:rPr lang="ro-RO" sz="1800" kern="1200" dirty="0">
                          <a:effectLst/>
                        </a:rPr>
                      </a:br>
                      <a:br>
                        <a:rPr lang="ro-RO" sz="1800" kern="1200" dirty="0">
                          <a:effectLst/>
                        </a:rPr>
                      </a:br>
                      <a:r>
                        <a:rPr lang="ro-RO" sz="1800" kern="1200" dirty="0">
                          <a:effectLst/>
                        </a:rPr>
                        <a:t>CMD </a:t>
                      </a:r>
                      <a:r>
                        <a:rPr lang="ro-RO" dirty="0"/>
                        <a:t>[ </a:t>
                      </a:r>
                      <a:r>
                        <a:rPr lang="ro-RO" sz="1800" kern="1200" dirty="0">
                          <a:effectLst/>
                        </a:rPr>
                        <a:t>"python"</a:t>
                      </a:r>
                      <a:r>
                        <a:rPr lang="ro-RO" dirty="0"/>
                        <a:t>, </a:t>
                      </a:r>
                      <a:r>
                        <a:rPr lang="ro-RO" sz="1800" kern="1200" dirty="0">
                          <a:effectLst/>
                        </a:rPr>
                        <a:t>"-u"</a:t>
                      </a:r>
                      <a:r>
                        <a:rPr lang="ro-RO" dirty="0"/>
                        <a:t>, </a:t>
                      </a:r>
                      <a:r>
                        <a:rPr lang="ro-RO" sz="1800" kern="1200" dirty="0">
                          <a:effectLst/>
                        </a:rPr>
                        <a:t>"./script.py" </a:t>
                      </a:r>
                      <a:r>
                        <a:rPr lang="ro-RO" dirty="0"/>
                        <a:t>]</a:t>
                      </a:r>
                      <a:br>
                        <a:rPr lang="ro-RO" dirty="0"/>
                      </a:br>
                      <a:endParaRPr lang="ro-RO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74993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D5DF0-4C5D-4C0D-95A8-8C58EFD5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13</a:t>
            </a:fld>
            <a:endParaRPr lang="ro-R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D0F74-DCAA-40E4-8A2D-40235429752C}"/>
              </a:ext>
            </a:extLst>
          </p:cNvPr>
          <p:cNvSpPr txBox="1"/>
          <p:nvPr/>
        </p:nvSpPr>
        <p:spPr>
          <a:xfrm>
            <a:off x="1392382" y="1938038"/>
            <a:ext cx="5818909" cy="81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/>
              <a:t>Fișier de configurare pentru o imagine de tip docker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/>
              <a:t>Exemplu din proiect:</a:t>
            </a:r>
          </a:p>
        </p:txBody>
      </p:sp>
    </p:spTree>
    <p:extLst>
      <p:ext uri="{BB962C8B-B14F-4D97-AF65-F5344CB8AC3E}">
        <p14:creationId xmlns:p14="http://schemas.microsoft.com/office/powerpoint/2010/main" val="235107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B58A-854D-4A7F-8C1E-2E8AF2C3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Sistemul de evaluare 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0DCCB-8EDE-4DBA-BA37-3ECEE1B4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750"/>
            <a:ext cx="10515600" cy="29853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 Conceput de către Arpad Elo</a:t>
            </a:r>
          </a:p>
          <a:p>
            <a:pPr>
              <a:lnSpc>
                <a:spcPct val="150000"/>
              </a:lnSpc>
            </a:pPr>
            <a:r>
              <a:rPr lang="ro-RO" dirty="0"/>
              <a:t> Implementat prima oară în turnee de șah</a:t>
            </a:r>
          </a:p>
          <a:p>
            <a:pPr>
              <a:lnSpc>
                <a:spcPct val="150000"/>
              </a:lnSpc>
            </a:pPr>
            <a:r>
              <a:rPr lang="ro-RO" dirty="0"/>
              <a:t> Implementat în ziua de azi într-o multitudine de jocuri 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434ED-BDCD-4222-81FF-831708EF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223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857A8-7D4E-403C-93E0-B717D52F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421" y="1677226"/>
            <a:ext cx="692727" cy="56291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 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8760C-9BE8-4287-87B0-78A5A206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8943" y="5441950"/>
            <a:ext cx="2743200" cy="365125"/>
          </a:xfrm>
        </p:spPr>
        <p:txBody>
          <a:bodyPr/>
          <a:lstStyle/>
          <a:p>
            <a:fld id="{FE0BF0A2-D9C9-42CB-947A-1C5F760335C8}" type="slidenum">
              <a:rPr lang="ro-RO" smtClean="0"/>
              <a:t>15</a:t>
            </a:fld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6A490-6653-451C-8BC2-CD7A4AC61613}"/>
              </a:ext>
            </a:extLst>
          </p:cNvPr>
          <p:cNvSpPr/>
          <p:nvPr/>
        </p:nvSpPr>
        <p:spPr>
          <a:xfrm>
            <a:off x="2940626" y="1226124"/>
            <a:ext cx="1995054" cy="1465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2400</a:t>
            </a:r>
            <a:endParaRPr lang="ro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6BF75-4552-4E76-A50D-54CF76868A9A}"/>
              </a:ext>
            </a:extLst>
          </p:cNvPr>
          <p:cNvSpPr/>
          <p:nvPr/>
        </p:nvSpPr>
        <p:spPr>
          <a:xfrm>
            <a:off x="6963889" y="1226124"/>
            <a:ext cx="1995054" cy="14651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2000</a:t>
            </a:r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6F79CA-F70C-4444-92C4-59246B575057}"/>
              </a:ext>
            </a:extLst>
          </p:cNvPr>
          <p:cNvCxnSpPr>
            <a:stCxn id="7" idx="2"/>
          </p:cNvCxnSpPr>
          <p:nvPr/>
        </p:nvCxnSpPr>
        <p:spPr>
          <a:xfrm>
            <a:off x="3938153" y="2691242"/>
            <a:ext cx="0" cy="7377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860875-B985-42AA-9086-55B75DAF08F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961416" y="2691242"/>
            <a:ext cx="0" cy="737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802C83-8209-4734-950B-D3BF9491ACA2}"/>
              </a:ext>
            </a:extLst>
          </p:cNvPr>
          <p:cNvCxnSpPr/>
          <p:nvPr/>
        </p:nvCxnSpPr>
        <p:spPr>
          <a:xfrm>
            <a:off x="3938153" y="3428999"/>
            <a:ext cx="195349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51BCDD-CD64-4EEC-B532-49A1B859179F}"/>
              </a:ext>
            </a:extLst>
          </p:cNvPr>
          <p:cNvCxnSpPr>
            <a:cxnSpLocks/>
          </p:cNvCxnSpPr>
          <p:nvPr/>
        </p:nvCxnSpPr>
        <p:spPr>
          <a:xfrm>
            <a:off x="5891645" y="3428999"/>
            <a:ext cx="2069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46B19E-6391-4966-85EE-C5524741104F}"/>
              </a:ext>
            </a:extLst>
          </p:cNvPr>
          <p:cNvCxnSpPr>
            <a:cxnSpLocks/>
          </p:cNvCxnSpPr>
          <p:nvPr/>
        </p:nvCxnSpPr>
        <p:spPr>
          <a:xfrm>
            <a:off x="5891645" y="3428999"/>
            <a:ext cx="0" cy="665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CA3DC50-4D03-41DF-A60D-0752AD484F4C}"/>
              </a:ext>
            </a:extLst>
          </p:cNvPr>
          <p:cNvSpPr/>
          <p:nvPr/>
        </p:nvSpPr>
        <p:spPr>
          <a:xfrm>
            <a:off x="2940626" y="4341957"/>
            <a:ext cx="1995054" cy="1465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2403</a:t>
            </a:r>
            <a:endParaRPr lang="ro-RO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5F8107-7FB5-4A84-9649-3F05B32CF828}"/>
              </a:ext>
            </a:extLst>
          </p:cNvPr>
          <p:cNvSpPr/>
          <p:nvPr/>
        </p:nvSpPr>
        <p:spPr>
          <a:xfrm>
            <a:off x="6963889" y="4341957"/>
            <a:ext cx="1995054" cy="14651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1997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453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D7FBB-A59E-4C9B-B8D4-FF3A7312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16</a:t>
            </a:fld>
            <a:endParaRPr lang="ro-RO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67A63D-5BB8-4EB4-8044-47A2A710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421" y="1677226"/>
            <a:ext cx="692727" cy="56291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 VS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E883A54-662A-425D-967F-7F36B52C848D}"/>
              </a:ext>
            </a:extLst>
          </p:cNvPr>
          <p:cNvSpPr txBox="1">
            <a:spLocks/>
          </p:cNvSpPr>
          <p:nvPr/>
        </p:nvSpPr>
        <p:spPr>
          <a:xfrm>
            <a:off x="8958943" y="5441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o-RO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o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123E21-703F-4003-8E6F-A77DD0181D9E}"/>
              </a:ext>
            </a:extLst>
          </p:cNvPr>
          <p:cNvSpPr/>
          <p:nvPr/>
        </p:nvSpPr>
        <p:spPr>
          <a:xfrm>
            <a:off x="2940626" y="1226124"/>
            <a:ext cx="1995054" cy="1465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2400</a:t>
            </a:r>
            <a:endParaRPr lang="ro-R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094BE-11F9-4975-A18E-EB2D59720AA9}"/>
              </a:ext>
            </a:extLst>
          </p:cNvPr>
          <p:cNvSpPr/>
          <p:nvPr/>
        </p:nvSpPr>
        <p:spPr>
          <a:xfrm>
            <a:off x="6963889" y="1226124"/>
            <a:ext cx="1995054" cy="14651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2000</a:t>
            </a:r>
            <a:endParaRPr lang="ro-RO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41A8EC-8ABD-4C0E-A567-30D5C4324360}"/>
              </a:ext>
            </a:extLst>
          </p:cNvPr>
          <p:cNvCxnSpPr>
            <a:stCxn id="8" idx="2"/>
          </p:cNvCxnSpPr>
          <p:nvPr/>
        </p:nvCxnSpPr>
        <p:spPr>
          <a:xfrm>
            <a:off x="3938153" y="2691242"/>
            <a:ext cx="0" cy="73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D1611F-31AF-474C-BAB0-E07CA5F5BAF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61416" y="2691242"/>
            <a:ext cx="0" cy="73775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6AA97-7FA9-4F44-940A-88C4302F8905}"/>
              </a:ext>
            </a:extLst>
          </p:cNvPr>
          <p:cNvCxnSpPr/>
          <p:nvPr/>
        </p:nvCxnSpPr>
        <p:spPr>
          <a:xfrm>
            <a:off x="3938153" y="3428999"/>
            <a:ext cx="19534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BE68F4-6528-4EF4-AB54-F27830562F57}"/>
              </a:ext>
            </a:extLst>
          </p:cNvPr>
          <p:cNvCxnSpPr>
            <a:cxnSpLocks/>
          </p:cNvCxnSpPr>
          <p:nvPr/>
        </p:nvCxnSpPr>
        <p:spPr>
          <a:xfrm>
            <a:off x="5891645" y="3428999"/>
            <a:ext cx="206977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197649-7285-4827-BDC5-D6CB51E975CE}"/>
              </a:ext>
            </a:extLst>
          </p:cNvPr>
          <p:cNvCxnSpPr>
            <a:cxnSpLocks/>
          </p:cNvCxnSpPr>
          <p:nvPr/>
        </p:nvCxnSpPr>
        <p:spPr>
          <a:xfrm>
            <a:off x="5891645" y="3428999"/>
            <a:ext cx="0" cy="665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D432659-77CF-4A83-85C2-E4555A0BBAAC}"/>
              </a:ext>
            </a:extLst>
          </p:cNvPr>
          <p:cNvSpPr/>
          <p:nvPr/>
        </p:nvSpPr>
        <p:spPr>
          <a:xfrm>
            <a:off x="2940626" y="4341957"/>
            <a:ext cx="1995054" cy="1465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=2371</a:t>
            </a:r>
            <a:endParaRPr lang="ro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8E223-9A94-4954-A064-344F6AAEA0BD}"/>
              </a:ext>
            </a:extLst>
          </p:cNvPr>
          <p:cNvSpPr/>
          <p:nvPr/>
        </p:nvSpPr>
        <p:spPr>
          <a:xfrm>
            <a:off x="6963889" y="4341957"/>
            <a:ext cx="1995054" cy="14651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2029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99026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2A541-1308-4E9B-8015-479D6BDF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Tehnologii utilizate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C3B09-AF51-463B-913E-6714B732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17</a:t>
            </a:fld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96DF5-A1C7-43A5-AA0B-7411910C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5888"/>
            <a:ext cx="2137638" cy="836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DA177-3A04-4D6B-95EE-020CF9E92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45" y="2415888"/>
            <a:ext cx="3971401" cy="836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D51B07-D640-48AB-86D3-2FCCBFAC5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53" y="1950717"/>
            <a:ext cx="3011632" cy="1257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B0DEC9-861D-4F83-A4F7-F2A950B47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76" y="3792682"/>
            <a:ext cx="1714286" cy="1714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4253A7-5252-4A67-B4D6-6247EF8F7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41" y="3587788"/>
            <a:ext cx="2182804" cy="2182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1419E8-32C4-4653-BB94-A79663EB1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1879"/>
            <a:ext cx="2147127" cy="143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B8079-6CA1-4648-9D9D-C433517D6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479" y="3792682"/>
            <a:ext cx="2464006" cy="16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5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3FD4-F0DE-4D4A-BCF3-BBAE4AF3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A41F-C782-4CDB-A651-D83D7FA60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659"/>
            <a:ext cx="10515600" cy="2588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Posibilitatea de a testa cod independent de mașina locală</a:t>
            </a:r>
          </a:p>
          <a:p>
            <a:pPr>
              <a:lnSpc>
                <a:spcPct val="150000"/>
              </a:lnSpc>
            </a:pPr>
            <a:r>
              <a:rPr lang="ro-RO" dirty="0"/>
              <a:t>Recomandarea exercițiilor pe baza progresului</a:t>
            </a:r>
          </a:p>
          <a:p>
            <a:pPr>
              <a:lnSpc>
                <a:spcPct val="150000"/>
              </a:lnSpc>
            </a:pPr>
            <a:r>
              <a:rPr lang="ro-RO" dirty="0"/>
              <a:t>Utilizarea mecanismului de evaluare și pentru alte aplicații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2E13B-6B54-4AB1-97E4-5C4E688B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927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57E8-E962-4DA5-BFCC-DD4EB989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9" y="2442585"/>
            <a:ext cx="3640282" cy="1972829"/>
          </a:xfrm>
        </p:spPr>
        <p:txBody>
          <a:bodyPr>
            <a:normAutofit/>
          </a:bodyPr>
          <a:lstStyle/>
          <a:p>
            <a:r>
              <a:rPr lang="ro-RO" sz="9600" b="1" dirty="0"/>
              <a:t>Demo</a:t>
            </a:r>
            <a:endParaRPr lang="ro-RO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89B3-5311-4E51-B308-09AD5709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987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50DD-97AF-4B15-820A-3BD19E51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A6AA-1A2F-468A-B061-D35E74B4F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Descrierea problemei</a:t>
            </a:r>
          </a:p>
          <a:p>
            <a:r>
              <a:rPr lang="ro-RO" dirty="0"/>
              <a:t>Python 3.6</a:t>
            </a:r>
          </a:p>
          <a:p>
            <a:r>
              <a:rPr lang="ro-RO" dirty="0"/>
              <a:t>Structura aplicației</a:t>
            </a:r>
          </a:p>
          <a:p>
            <a:r>
              <a:rPr lang="ro-RO" dirty="0"/>
              <a:t>Docker</a:t>
            </a:r>
          </a:p>
          <a:p>
            <a:r>
              <a:rPr lang="ro-RO" dirty="0"/>
              <a:t>Sistemul de evaluare Elo</a:t>
            </a:r>
          </a:p>
          <a:p>
            <a:r>
              <a:rPr lang="ro-RO" dirty="0"/>
              <a:t>Tehnologii utilizate</a:t>
            </a:r>
          </a:p>
          <a:p>
            <a:r>
              <a:rPr lang="ro-RO" dirty="0"/>
              <a:t>Concluzii</a:t>
            </a:r>
          </a:p>
          <a:p>
            <a:r>
              <a:rPr lang="ro-RO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ADF1C-1C7C-49E7-9E67-D06ACD6C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97173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D7F3-2FA1-4D8A-9B22-07EC336B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demo licenta_Large">
            <a:hlinkClick r:id="" action="ppaction://media"/>
            <a:extLst>
              <a:ext uri="{FF2B5EF4-FFF2-40B4-BE49-F238E27FC236}">
                <a16:creationId xmlns:a16="http://schemas.microsoft.com/office/drawing/2014/main" id="{5004C909-9ED1-4641-9BCC-BCC5401425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EF19B-75EC-4938-B119-27E1608B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53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7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1848-E543-4A92-9D1C-CC0F976C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Descrierea problemei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4C68E-96E9-408A-89AE-8511E3BE0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  <a:p>
            <a:pPr>
              <a:lnSpc>
                <a:spcPct val="150000"/>
              </a:lnSpc>
            </a:pPr>
            <a:r>
              <a:rPr lang="ro-RO" dirty="0"/>
              <a:t>Învățarea conceptelor de bază ale programării</a:t>
            </a:r>
          </a:p>
          <a:p>
            <a:pPr>
              <a:lnSpc>
                <a:spcPct val="150000"/>
              </a:lnSpc>
            </a:pPr>
            <a:r>
              <a:rPr lang="ro-RO" dirty="0"/>
              <a:t>Simularea unui curs din cadrul unei facultăți</a:t>
            </a:r>
          </a:p>
          <a:p>
            <a:pPr>
              <a:lnSpc>
                <a:spcPct val="150000"/>
              </a:lnSpc>
            </a:pPr>
            <a:r>
              <a:rPr lang="ro-RO" dirty="0"/>
              <a:t>Mediu online</a:t>
            </a:r>
          </a:p>
          <a:p>
            <a:pPr>
              <a:lnSpc>
                <a:spcPct val="150000"/>
              </a:lnSpc>
            </a:pPr>
            <a:r>
              <a:rPr lang="ro-RO" dirty="0"/>
              <a:t>Adaptarea în funcție de nivelul de cunoștințe al unui utilizator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15A55-0F2F-40CB-8254-A65CC766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43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11308-F840-47D0-A287-B592DD8F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Python 3.6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522EF-6994-4DD8-BAA0-9932C3507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015"/>
            <a:ext cx="10515600" cy="3552093"/>
          </a:xfrm>
        </p:spPr>
        <p:txBody>
          <a:bodyPr/>
          <a:lstStyle/>
          <a:p>
            <a:r>
              <a:rPr lang="ro-RO" dirty="0"/>
              <a:t>Sintaxă ușoară și intuitivă</a:t>
            </a:r>
          </a:p>
          <a:p>
            <a:pPr>
              <a:lnSpc>
                <a:spcPct val="150000"/>
              </a:lnSpc>
            </a:pPr>
            <a:r>
              <a:rPr lang="ro-RO" dirty="0"/>
              <a:t>Axat pe rezolvarea de probleme</a:t>
            </a:r>
          </a:p>
          <a:p>
            <a:pPr>
              <a:lnSpc>
                <a:spcPct val="150000"/>
              </a:lnSpc>
            </a:pPr>
            <a:r>
              <a:rPr lang="ro-RO" dirty="0"/>
              <a:t>Folosit în cadrul cursurilor introductive de programare de către universități de prestigiu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48BF-F749-4B2D-8264-2EB74275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7483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5FA26-4CD0-4F51-A32D-E1B53F5B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5</a:t>
            </a:fld>
            <a:endParaRPr lang="ro-R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FEDF92-33FF-4799-B13A-B564EC643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54" y="136525"/>
            <a:ext cx="6036291" cy="6247805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A62DEE-AEAC-402E-82A3-B6C258B5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03909" y="6566893"/>
            <a:ext cx="12043064" cy="154582"/>
          </a:xfrm>
        </p:spPr>
        <p:txBody>
          <a:bodyPr/>
          <a:lstStyle/>
          <a:p>
            <a:r>
              <a:rPr lang="ro-RO" dirty="0"/>
              <a:t>https://support.office.com/en-us/article/add-or-remove-a-footnote-badabfe8-3707-4669-bc1d-de6c355569ef</a:t>
            </a:r>
          </a:p>
        </p:txBody>
      </p:sp>
    </p:spTree>
    <p:extLst>
      <p:ext uri="{BB962C8B-B14F-4D97-AF65-F5344CB8AC3E}">
        <p14:creationId xmlns:p14="http://schemas.microsoft.com/office/powerpoint/2010/main" val="356938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FE8A-2E18-400F-BB9C-DA15055A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Structura aplicației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A9EC4-D954-4906-9455-F927D3072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09" y="1825624"/>
            <a:ext cx="9290630" cy="4530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B47CD-58F2-4934-BF67-22C131F0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513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3885-4928-4D8C-B560-21ED72E0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ro-RO" dirty="0"/>
              <a:t>ții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CA5A08-0955-4568-A3E7-EB3B7EC06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05" y="1825625"/>
            <a:ext cx="90207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3F439-BB51-4CED-AE3B-033D3FF7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1559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AB2D3C-4562-4F70-B567-69C5F93FD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22" y="943985"/>
            <a:ext cx="10225542" cy="49700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2B670-EC13-4D70-B015-4D5AE5C3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8780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67A9-6771-419D-A3B3-F63352FFC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493"/>
          </a:xfrm>
        </p:spPr>
        <p:txBody>
          <a:bodyPr>
            <a:normAutofit fontScale="90000"/>
          </a:bodyPr>
          <a:lstStyle/>
          <a:p>
            <a:r>
              <a:rPr lang="ro-RO" dirty="0"/>
              <a:t>Exerciții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B922EF-12CE-4A2C-9233-B0B46F060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78" y="1228330"/>
            <a:ext cx="9841843" cy="4793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1E8FF-98CF-4DE1-87FE-A0D6D4C2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8294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253</Words>
  <Application>Microsoft Office PowerPoint</Application>
  <PresentationFormat>Widescreen</PresentationFormat>
  <Paragraphs>80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EloLearn – Software Educațional</vt:lpstr>
      <vt:lpstr>Cuprins</vt:lpstr>
      <vt:lpstr>Descrierea problemei</vt:lpstr>
      <vt:lpstr>Python 3.6</vt:lpstr>
      <vt:lpstr>PowerPoint Presentation</vt:lpstr>
      <vt:lpstr>Structura aplicației</vt:lpstr>
      <vt:lpstr>Lecții</vt:lpstr>
      <vt:lpstr>PowerPoint Presentation</vt:lpstr>
      <vt:lpstr>Exerciții</vt:lpstr>
      <vt:lpstr>Teme</vt:lpstr>
      <vt:lpstr>Progresul utilizatorului</vt:lpstr>
      <vt:lpstr>Docker</vt:lpstr>
      <vt:lpstr>Dockerfile</vt:lpstr>
      <vt:lpstr>Sistemul de evaluare Elo</vt:lpstr>
      <vt:lpstr>PowerPoint Presentation</vt:lpstr>
      <vt:lpstr>PowerPoint Presentation</vt:lpstr>
      <vt:lpstr>Tehnologii utilizate</vt:lpstr>
      <vt:lpstr>Concluzii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EloLearn – Software Educațional</dc:title>
  <dc:creator>Lenovo</dc:creator>
  <cp:lastModifiedBy>Lenovo</cp:lastModifiedBy>
  <cp:revision>16</cp:revision>
  <dcterms:created xsi:type="dcterms:W3CDTF">2018-06-24T09:46:31Z</dcterms:created>
  <dcterms:modified xsi:type="dcterms:W3CDTF">2018-06-24T14:21:35Z</dcterms:modified>
</cp:coreProperties>
</file>